
<file path=[Content_Types].xml><?xml version="1.0" encoding="utf-8"?>
<Types xmlns="http://schemas.openxmlformats.org/package/2006/content-types">
  <Override PartName="/ppt/slideLayouts/slideLayout4.xml" ContentType="application/vnd.openxmlformats-officedocument.presentationml.slideLayout+xml"/>
  <Default Extension="jpeg" ContentType="image/jpeg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Default Extension="rels" ContentType="application/vnd.openxmlformats-package.relationship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Default Extension="png" ContentType="image/png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Default Extension="xml" ContentType="application/xml"/>
  <Override PartName="/ppt/slides/slide2.xml" ContentType="application/vnd.openxmlformats-officedocument.presentationml.slide+xml"/>
  <Override PartName="/docProps/app.xml" ContentType="application/vnd.openxmlformats-officedocument.extended-properties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viewProps.xml" ContentType="application/vnd.openxmlformats-officedocument.presentationml.viewProps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8.xml" ContentType="application/vnd.openxmlformats-officedocument.presentationml.slide+xml"/>
  <Override PartName="/ppt/slideLayouts/slideLayout2.xml" ContentType="application/vnd.openxmlformats-officedocument.presentationml.slideLayout+xml"/>
  <Override PartName="/ppt/presentation.xml" ContentType="application/vnd.openxmlformats-officedocument.presentationml.presentation.main+xml"/>
  <Default Extension="bin" ContentType="application/vnd.openxmlformats-officedocument.presentationml.printerSettings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</p:sldIdLst>
  <p:sldSz cx="9144000" cy="6858000" type="screen4x3"/>
  <p:notesSz cx="6858000" cy="9144000"/>
  <p:defaultTextStyle>
    <a:defPPr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97335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117" d="100"/>
          <a:sy n="117" d="100"/>
        </p:scale>
        <p:origin x="-64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eg>
</file>

<file path=ppt/media/image10.png>
</file>

<file path=ppt/media/image11.png>
</file>

<file path=ppt/media/image12.png>
</file>

<file path=ppt/media/image13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gradFill flip="none" rotWithShape="1">
          <a:gsLst>
            <a:gs pos="0">
              <a:srgbClr val="97335C"/>
            </a:gs>
            <a:gs pos="77000">
              <a:srgbClr val="FFFFFF"/>
            </a:gs>
          </a:gsLst>
          <a:lin ang="161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B2D9A-43AA-BA4B-B8CA-D1BCC730CA91}" type="datetimeFigureOut">
              <a:rPr lang="en-GB" smtClean="0"/>
              <a:t>4/5/18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13FCE-E22E-0F49-8EB5-037E39FED910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0539" y="211659"/>
            <a:ext cx="8712285" cy="880052"/>
          </a:xfrm>
        </p:spPr>
        <p:txBody>
          <a:bodyPr/>
          <a:lstStyle/>
          <a:p>
            <a:r>
              <a:rPr lang="en-GB" u="sng" dirty="0" smtClean="0">
                <a:latin typeface="Comic Sans MS"/>
                <a:cs typeface="Comic Sans MS"/>
              </a:rPr>
              <a:t>Project Week: Cat Shelter</a:t>
            </a:r>
            <a:endParaRPr lang="en-GB" u="sng" dirty="0">
              <a:latin typeface="Comic Sans MS"/>
              <a:cs typeface="Comic Sans M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6041765"/>
            <a:ext cx="6400800" cy="690673"/>
          </a:xfrm>
        </p:spPr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Rachael Ellen, E20, </a:t>
            </a:r>
            <a:r>
              <a:rPr lang="en-GB" dirty="0" err="1" smtClean="0">
                <a:solidFill>
                  <a:schemeClr val="bg1"/>
                </a:solidFill>
              </a:rPr>
              <a:t>Codeclan</a:t>
            </a:r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030450" y="1388547"/>
            <a:ext cx="3364590" cy="4486119"/>
            <a:chOff x="1854886" y="1388547"/>
            <a:chExt cx="3364590" cy="4486119"/>
          </a:xfrm>
        </p:grpSpPr>
        <p:pic>
          <p:nvPicPr>
            <p:cNvPr id="5" name="Picture 4" descr="Image uploaded from iOS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54886" y="1388547"/>
              <a:ext cx="3364590" cy="4486119"/>
            </a:xfrm>
            <a:prstGeom prst="snip2Diag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88900" algn="tl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6" name="Rectangle 5"/>
            <p:cNvSpPr/>
            <p:nvPr/>
          </p:nvSpPr>
          <p:spPr>
            <a:xfrm>
              <a:off x="1854886" y="1581866"/>
              <a:ext cx="1270076" cy="323057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388106" y="1440629"/>
            <a:ext cx="1030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Or is it…!</a:t>
            </a:r>
          </a:p>
          <a:p>
            <a:r>
              <a:rPr lang="en-GB" dirty="0" smtClean="0"/>
              <a:t>&gt;.&lt;</a:t>
            </a:r>
            <a:endParaRPr lang="en-GB" dirty="0"/>
          </a:p>
        </p:txBody>
      </p:sp>
      <p:pic>
        <p:nvPicPr>
          <p:cNvPr id="9" name="Picture 8" descr="Log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346" y="2506118"/>
            <a:ext cx="4018234" cy="223514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/>
          <p:cNvSpPr txBox="1"/>
          <p:nvPr/>
        </p:nvSpPr>
        <p:spPr>
          <a:xfrm>
            <a:off x="5559373" y="4901555"/>
            <a:ext cx="2250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FFFF"/>
                </a:solidFill>
              </a:rPr>
              <a:t>Because cats…</a:t>
            </a:r>
            <a:r>
              <a:rPr lang="en-GB" dirty="0" err="1" smtClean="0">
                <a:solidFill>
                  <a:srgbClr val="FFFFFF"/>
                </a:solidFill>
              </a:rPr>
              <a:t>yay</a:t>
            </a:r>
            <a:r>
              <a:rPr lang="en-GB" dirty="0" smtClean="0">
                <a:solidFill>
                  <a:srgbClr val="FFFFFF"/>
                </a:solidFill>
              </a:rPr>
              <a:t>! &lt;3</a:t>
            </a:r>
            <a:endParaRPr lang="en-GB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6078"/>
            <a:ext cx="8229600" cy="810918"/>
          </a:xfrm>
        </p:spPr>
        <p:txBody>
          <a:bodyPr>
            <a:normAutofit/>
          </a:bodyPr>
          <a:lstStyle/>
          <a:p>
            <a:r>
              <a:rPr lang="en-GB" sz="4000" dirty="0" smtClean="0">
                <a:latin typeface="Comic Sans MS"/>
                <a:cs typeface="Comic Sans MS"/>
              </a:rPr>
              <a:t>Project </a:t>
            </a:r>
            <a:r>
              <a:rPr lang="en-GB" sz="4000" dirty="0" err="1" smtClean="0">
                <a:latin typeface="Comic Sans MS"/>
                <a:cs typeface="Comic Sans MS"/>
              </a:rPr>
              <a:t>Startpoint</a:t>
            </a:r>
            <a:endParaRPr lang="en-GB" sz="4000" dirty="0">
              <a:latin typeface="Comic Sans MS"/>
              <a:cs typeface="Comic Sans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535" y="1172403"/>
            <a:ext cx="8787951" cy="1617483"/>
          </a:xfrm>
        </p:spPr>
        <p:txBody>
          <a:bodyPr>
            <a:noAutofit/>
          </a:bodyPr>
          <a:lstStyle/>
          <a:p>
            <a:r>
              <a:rPr lang="en-GB" sz="2000" dirty="0" smtClean="0">
                <a:latin typeface="Comic Sans MS"/>
                <a:cs typeface="Comic Sans MS"/>
              </a:rPr>
              <a:t>Weekend and Monday: user group (thanks Mum and Dad) and UX experience</a:t>
            </a:r>
          </a:p>
          <a:p>
            <a:r>
              <a:rPr lang="en-GB" sz="2000" dirty="0" smtClean="0">
                <a:latin typeface="Comic Sans MS"/>
                <a:cs typeface="Comic Sans MS"/>
              </a:rPr>
              <a:t>Eureka moment…made me realise it’s for a management system!</a:t>
            </a:r>
            <a:endParaRPr lang="en-GB" sz="2000" dirty="0">
              <a:latin typeface="Comic Sans MS"/>
              <a:cs typeface="Comic Sans MS"/>
            </a:endParaRPr>
          </a:p>
        </p:txBody>
      </p:sp>
      <p:pic>
        <p:nvPicPr>
          <p:cNvPr id="4" name="Picture 3" descr="proto_personna.jpg"/>
          <p:cNvPicPr>
            <a:picLocks noChangeAspect="1"/>
          </p:cNvPicPr>
          <p:nvPr/>
        </p:nvPicPr>
        <p:blipFill>
          <a:blip r:embed="rId2"/>
          <a:srcRect l="7127" b="21500"/>
          <a:stretch>
            <a:fillRect/>
          </a:stretch>
        </p:blipFill>
        <p:spPr>
          <a:xfrm>
            <a:off x="2648626" y="2425974"/>
            <a:ext cx="3636433" cy="409821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cxnSp>
        <p:nvCxnSpPr>
          <p:cNvPr id="8" name="Straight Connector 7"/>
          <p:cNvCxnSpPr/>
          <p:nvPr/>
        </p:nvCxnSpPr>
        <p:spPr>
          <a:xfrm>
            <a:off x="184536" y="976995"/>
            <a:ext cx="8787951" cy="1588"/>
          </a:xfrm>
          <a:prstGeom prst="line">
            <a:avLst/>
          </a:prstGeom>
          <a:ln>
            <a:solidFill>
              <a:srgbClr val="97335C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9" name="Picture 8" descr="Unknown-2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756" y="5303201"/>
            <a:ext cx="1372730" cy="13727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35" y="629018"/>
            <a:ext cx="8787951" cy="1143000"/>
          </a:xfrm>
        </p:spPr>
        <p:txBody>
          <a:bodyPr>
            <a:noAutofit/>
          </a:bodyPr>
          <a:lstStyle/>
          <a:p>
            <a:r>
              <a:rPr lang="en-GB" sz="3500" b="1" dirty="0" smtClean="0">
                <a:latin typeface="Comic Sans MS"/>
                <a:cs typeface="Comic Sans MS"/>
              </a:rPr>
              <a:t>Main confusion 1</a:t>
            </a:r>
            <a:r>
              <a:rPr lang="en-GB" sz="3500" dirty="0" smtClean="0">
                <a:latin typeface="Comic Sans MS"/>
                <a:cs typeface="Comic Sans MS"/>
              </a:rPr>
              <a:t>: </a:t>
            </a:r>
            <a:br>
              <a:rPr lang="en-GB" sz="3500" dirty="0" smtClean="0">
                <a:latin typeface="Comic Sans MS"/>
                <a:cs typeface="Comic Sans MS"/>
              </a:rPr>
            </a:br>
            <a:r>
              <a:rPr lang="en-GB" sz="3500" dirty="0" smtClean="0">
                <a:latin typeface="Comic Sans MS"/>
                <a:cs typeface="Comic Sans MS"/>
              </a:rPr>
              <a:t>I couldn’t work this out…</a:t>
            </a:r>
            <a:br>
              <a:rPr lang="en-GB" sz="3500" dirty="0" smtClean="0">
                <a:latin typeface="Comic Sans MS"/>
                <a:cs typeface="Comic Sans MS"/>
              </a:rPr>
            </a:br>
            <a:r>
              <a:rPr lang="en-GB" sz="3500" dirty="0" smtClean="0">
                <a:latin typeface="Comic Sans MS"/>
                <a:cs typeface="Comic Sans MS"/>
              </a:rPr>
              <a:t>which id belongs to which class?</a:t>
            </a:r>
            <a:endParaRPr lang="en-GB" sz="3500" dirty="0">
              <a:latin typeface="Comic Sans MS"/>
              <a:cs typeface="Comic Sans MS"/>
            </a:endParaRPr>
          </a:p>
        </p:txBody>
      </p:sp>
      <p:pic>
        <p:nvPicPr>
          <p:cNvPr id="4" name="Content Placeholder 3" descr="Screen Shot 2018-04-05 at 16.38.08.png"/>
          <p:cNvPicPr>
            <a:picLocks noGrp="1" noChangeAspect="1"/>
          </p:cNvPicPr>
          <p:nvPr>
            <p:ph idx="1"/>
          </p:nvPr>
        </p:nvPicPr>
        <p:blipFill>
          <a:blip r:embed="rId2"/>
          <a:srcRect t="-11180" b="-11180"/>
          <a:stretch>
            <a:fillRect/>
          </a:stretch>
        </p:blipFill>
        <p:spPr>
          <a:xfrm>
            <a:off x="1162777" y="2651381"/>
            <a:ext cx="6989346" cy="38438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 descr="Unknown-1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9139" y="3276512"/>
            <a:ext cx="2240752" cy="131539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184536" y="2430057"/>
            <a:ext cx="8787951" cy="1588"/>
          </a:xfrm>
          <a:prstGeom prst="line">
            <a:avLst/>
          </a:prstGeom>
          <a:ln>
            <a:solidFill>
              <a:srgbClr val="97335C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500" b="1" dirty="0" smtClean="0">
                <a:latin typeface="Comic Sans MS"/>
                <a:cs typeface="Comic Sans MS"/>
              </a:rPr>
              <a:t>Main confusion 2</a:t>
            </a:r>
            <a:r>
              <a:rPr lang="en-GB" sz="3500" dirty="0" smtClean="0">
                <a:latin typeface="Comic Sans MS"/>
                <a:cs typeface="Comic Sans MS"/>
              </a:rPr>
              <a:t>: </a:t>
            </a:r>
            <a:br>
              <a:rPr lang="en-GB" sz="3500" dirty="0" smtClean="0">
                <a:latin typeface="Comic Sans MS"/>
                <a:cs typeface="Comic Sans MS"/>
              </a:rPr>
            </a:br>
            <a:r>
              <a:rPr lang="en-GB" sz="3500" dirty="0" smtClean="0">
                <a:latin typeface="Comic Sans MS"/>
                <a:cs typeface="Comic Sans MS"/>
              </a:rPr>
              <a:t>TDD</a:t>
            </a:r>
            <a:endParaRPr lang="en-GB" sz="3500" dirty="0">
              <a:latin typeface="Comic Sans MS"/>
              <a:cs typeface="Comic Sans MS"/>
            </a:endParaRPr>
          </a:p>
        </p:txBody>
      </p:sp>
      <p:pic>
        <p:nvPicPr>
          <p:cNvPr id="4" name="Content Placeholder 3" descr="Screen Shot 2018-04-05 at 16.53.44.png"/>
          <p:cNvPicPr>
            <a:picLocks noGrp="1" noChangeAspect="1"/>
          </p:cNvPicPr>
          <p:nvPr>
            <p:ph idx="1"/>
          </p:nvPr>
        </p:nvPicPr>
        <p:blipFill>
          <a:blip r:embed="rId2"/>
          <a:srcRect l="-9494" r="-9494"/>
          <a:stretch>
            <a:fillRect/>
          </a:stretch>
        </p:blipFill>
        <p:spPr>
          <a:xfrm>
            <a:off x="457200" y="1958433"/>
            <a:ext cx="8229600" cy="45259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 descr="Unknown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302" y="2071923"/>
            <a:ext cx="1386154" cy="13861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8" name="Straight Connector 7"/>
          <p:cNvCxnSpPr/>
          <p:nvPr/>
        </p:nvCxnSpPr>
        <p:spPr>
          <a:xfrm>
            <a:off x="184536" y="1724446"/>
            <a:ext cx="8787951" cy="1588"/>
          </a:xfrm>
          <a:prstGeom prst="line">
            <a:avLst/>
          </a:prstGeom>
          <a:ln>
            <a:solidFill>
              <a:srgbClr val="97335C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352863" y="6012729"/>
            <a:ext cx="354959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 smtClean="0">
                <a:solidFill>
                  <a:srgbClr val="FFFFFF"/>
                </a:solidFill>
                <a:latin typeface="Comic Sans MS"/>
                <a:cs typeface="Comic Sans MS"/>
              </a:rPr>
              <a:t>Token specs file, redundant I think…</a:t>
            </a:r>
            <a:endParaRPr lang="en-GB" sz="1500" dirty="0">
              <a:solidFill>
                <a:srgbClr val="FFFFFF"/>
              </a:solidFill>
              <a:latin typeface="Comic Sans MS"/>
              <a:cs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2236"/>
            <a:ext cx="9144000" cy="1324378"/>
          </a:xfrm>
        </p:spPr>
        <p:txBody>
          <a:bodyPr>
            <a:noAutofit/>
          </a:bodyPr>
          <a:lstStyle/>
          <a:p>
            <a:r>
              <a:rPr lang="en-GB" sz="3500" dirty="0" smtClean="0">
                <a:latin typeface="Comic Sans MS"/>
                <a:cs typeface="Comic Sans MS"/>
              </a:rPr>
              <a:t>After a handful of database errors…</a:t>
            </a:r>
            <a:br>
              <a:rPr lang="en-GB" sz="3500" dirty="0" smtClean="0">
                <a:latin typeface="Comic Sans MS"/>
                <a:cs typeface="Comic Sans MS"/>
              </a:rPr>
            </a:br>
            <a:r>
              <a:rPr lang="en-GB" sz="3500" dirty="0" smtClean="0">
                <a:latin typeface="Comic Sans MS"/>
                <a:cs typeface="Comic Sans MS"/>
              </a:rPr>
              <a:t>and a </a:t>
            </a:r>
            <a:r>
              <a:rPr lang="en-GB" sz="3500" b="1" dirty="0" smtClean="0">
                <a:latin typeface="Comic Sans MS"/>
                <a:cs typeface="Comic Sans MS"/>
              </a:rPr>
              <a:t>truck tonne </a:t>
            </a:r>
            <a:r>
              <a:rPr lang="en-GB" sz="3500" dirty="0" smtClean="0">
                <a:latin typeface="Comic Sans MS"/>
                <a:cs typeface="Comic Sans MS"/>
              </a:rPr>
              <a:t>of Sinatra errors…</a:t>
            </a:r>
            <a:br>
              <a:rPr lang="en-GB" sz="3500" dirty="0" smtClean="0">
                <a:latin typeface="Comic Sans MS"/>
                <a:cs typeface="Comic Sans MS"/>
              </a:rPr>
            </a:br>
            <a:endParaRPr lang="en-GB" sz="3500" dirty="0">
              <a:latin typeface="Comic Sans MS"/>
              <a:cs typeface="Comic Sans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1909" y="1650010"/>
            <a:ext cx="8229600" cy="701179"/>
          </a:xfrm>
        </p:spPr>
        <p:txBody>
          <a:bodyPr>
            <a:normAutofit fontScale="77500" lnSpcReduction="20000"/>
          </a:bodyPr>
          <a:lstStyle/>
          <a:p>
            <a:pPr algn="ctr">
              <a:buNone/>
            </a:pPr>
            <a:r>
              <a:rPr lang="en-GB" dirty="0" smtClean="0">
                <a:latin typeface="Comic Sans MS"/>
                <a:cs typeface="Comic Sans MS"/>
              </a:rPr>
              <a:t>Let’s take a look. By the way, there’s 21 files of code sitting behind this kitty pad.</a:t>
            </a:r>
            <a:endParaRPr lang="en-GB" dirty="0">
              <a:latin typeface="Comic Sans MS"/>
              <a:cs typeface="Comic Sans MS"/>
            </a:endParaRPr>
          </a:p>
        </p:txBody>
      </p:sp>
      <p:pic>
        <p:nvPicPr>
          <p:cNvPr id="4" name="Picture 3" descr="Screen Shot 2018-04-05 at 17.20.42.png"/>
          <p:cNvPicPr>
            <a:picLocks noChangeAspect="1"/>
          </p:cNvPicPr>
          <p:nvPr/>
        </p:nvPicPr>
        <p:blipFill>
          <a:blip r:embed="rId2"/>
          <a:srcRect t="5565" r="1706" b="5539"/>
          <a:stretch>
            <a:fillRect/>
          </a:stretch>
        </p:blipFill>
        <p:spPr>
          <a:xfrm>
            <a:off x="860125" y="2346527"/>
            <a:ext cx="7641055" cy="43190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5" name="Straight Connector 4"/>
          <p:cNvCxnSpPr/>
          <p:nvPr/>
        </p:nvCxnSpPr>
        <p:spPr>
          <a:xfrm>
            <a:off x="184536" y="1411212"/>
            <a:ext cx="8787951" cy="1588"/>
          </a:xfrm>
          <a:prstGeom prst="line">
            <a:avLst/>
          </a:prstGeom>
          <a:ln>
            <a:solidFill>
              <a:srgbClr val="97335C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115" y="274638"/>
            <a:ext cx="8803423" cy="1143000"/>
          </a:xfrm>
        </p:spPr>
        <p:txBody>
          <a:bodyPr>
            <a:normAutofit/>
          </a:bodyPr>
          <a:lstStyle/>
          <a:p>
            <a:r>
              <a:rPr lang="en-GB" sz="3500" dirty="0" smtClean="0">
                <a:latin typeface="Comic Sans MS"/>
                <a:cs typeface="Comic Sans MS"/>
              </a:rPr>
              <a:t>Some </a:t>
            </a:r>
            <a:r>
              <a:rPr lang="en-GB" sz="3500" b="1" dirty="0" smtClean="0">
                <a:latin typeface="Comic Sans MS"/>
                <a:cs typeface="Comic Sans MS"/>
              </a:rPr>
              <a:t>tricks </a:t>
            </a:r>
            <a:r>
              <a:rPr lang="en-GB" sz="3500" dirty="0" smtClean="0">
                <a:latin typeface="Comic Sans MS"/>
                <a:cs typeface="Comic Sans MS"/>
              </a:rPr>
              <a:t>I learned along the way</a:t>
            </a:r>
            <a:endParaRPr lang="en-GB" sz="3500" dirty="0">
              <a:latin typeface="Comic Sans MS"/>
              <a:cs typeface="Comic Sans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3992"/>
          </a:xfrm>
        </p:spPr>
        <p:txBody>
          <a:bodyPr>
            <a:normAutofit/>
          </a:bodyPr>
          <a:lstStyle/>
          <a:p>
            <a:r>
              <a:rPr lang="en-GB" sz="3000" dirty="0" smtClean="0">
                <a:latin typeface="Comic Sans MS"/>
                <a:cs typeface="Comic Sans MS"/>
              </a:rPr>
              <a:t>Read-only boxes</a:t>
            </a:r>
          </a:p>
          <a:p>
            <a:endParaRPr lang="en-GB" sz="3000" dirty="0" smtClean="0">
              <a:latin typeface="Comic Sans MS"/>
              <a:cs typeface="Comic Sans MS"/>
            </a:endParaRPr>
          </a:p>
          <a:p>
            <a:pPr>
              <a:buNone/>
            </a:pPr>
            <a:endParaRPr lang="en-GB" sz="3000" dirty="0" smtClean="0">
              <a:latin typeface="Comic Sans MS"/>
              <a:cs typeface="Comic Sans MS"/>
            </a:endParaRPr>
          </a:p>
          <a:p>
            <a:r>
              <a:rPr lang="en-GB" sz="3000" dirty="0" smtClean="0">
                <a:latin typeface="Comic Sans MS"/>
                <a:cs typeface="Comic Sans MS"/>
              </a:rPr>
              <a:t>Description box length</a:t>
            </a:r>
          </a:p>
          <a:p>
            <a:endParaRPr lang="en-GB" sz="3000" dirty="0" smtClean="0">
              <a:latin typeface="Comic Sans MS"/>
              <a:cs typeface="Comic Sans MS"/>
            </a:endParaRPr>
          </a:p>
          <a:p>
            <a:endParaRPr lang="en-GB" sz="3000" dirty="0" smtClean="0">
              <a:latin typeface="Comic Sans MS"/>
              <a:cs typeface="Comic Sans MS"/>
            </a:endParaRPr>
          </a:p>
          <a:p>
            <a:r>
              <a:rPr lang="en-GB" sz="3000" dirty="0" smtClean="0">
                <a:latin typeface="Comic Sans MS"/>
                <a:cs typeface="Comic Sans MS"/>
              </a:rPr>
              <a:t>Google fonts only work when you have internet…!</a:t>
            </a:r>
            <a:endParaRPr lang="en-GB" sz="3000" dirty="0">
              <a:latin typeface="Comic Sans MS"/>
              <a:cs typeface="Comic Sans MS"/>
            </a:endParaRPr>
          </a:p>
        </p:txBody>
      </p:sp>
      <p:pic>
        <p:nvPicPr>
          <p:cNvPr id="7" name="Picture 6" descr="Screen Shot 2018-04-05 at 17.28.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415" y="2239158"/>
            <a:ext cx="7353417" cy="992866"/>
          </a:xfrm>
          <a:prstGeom prst="rect">
            <a:avLst/>
          </a:prstGeom>
        </p:spPr>
      </p:pic>
      <p:pic>
        <p:nvPicPr>
          <p:cNvPr id="8" name="Picture 7" descr="Screen Shot 2018-04-05 at 17.29.4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415" y="3944175"/>
            <a:ext cx="7353417" cy="78640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085695" y="2713525"/>
            <a:ext cx="1044137" cy="311917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4809350" y="4246153"/>
            <a:ext cx="1044137" cy="311917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Connector 10"/>
          <p:cNvCxnSpPr/>
          <p:nvPr/>
        </p:nvCxnSpPr>
        <p:spPr>
          <a:xfrm>
            <a:off x="184536" y="1416050"/>
            <a:ext cx="8787951" cy="1588"/>
          </a:xfrm>
          <a:prstGeom prst="line">
            <a:avLst/>
          </a:prstGeom>
          <a:ln>
            <a:solidFill>
              <a:srgbClr val="97335C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84536" y="163659"/>
            <a:ext cx="8787951" cy="1143000"/>
          </a:xfrm>
          <a:prstGeom prst="rect">
            <a:avLst/>
          </a:prstGeom>
          <a:ln w="571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500" b="1" dirty="0">
                <a:latin typeface="Comic Sans MS"/>
                <a:ea typeface="+mj-ea"/>
                <a:cs typeface="Comic Sans MS"/>
              </a:rPr>
              <a:t>T</a:t>
            </a:r>
            <a:r>
              <a:rPr lang="en-GB" sz="3500" b="1" dirty="0" smtClean="0">
                <a:latin typeface="Comic Sans MS"/>
                <a:ea typeface="+mj-ea"/>
                <a:cs typeface="Comic Sans MS"/>
              </a:rPr>
              <a:t>ime</a:t>
            </a:r>
            <a:r>
              <a:rPr lang="en-GB" sz="3500" dirty="0" smtClean="0">
                <a:latin typeface="Comic Sans MS"/>
                <a:ea typeface="+mj-ea"/>
                <a:cs typeface="Comic Sans MS"/>
              </a:rPr>
              <a:t>…if I had more of it</a:t>
            </a:r>
            <a:endParaRPr kumimoji="0" lang="en-GB" sz="35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/>
              <a:ea typeface="+mj-ea"/>
              <a:cs typeface="Comic Sans MS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856301"/>
            <a:ext cx="8229600" cy="4754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Flex the navigation</a:t>
            </a:r>
            <a:r>
              <a:rPr kumimoji="0" lang="en-GB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bar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/>
              <a:ea typeface="+mn-ea"/>
              <a:cs typeface="Comic Sans M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Make neater and prettier buttons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/>
              <a:ea typeface="+mn-ea"/>
              <a:cs typeface="Comic Sans M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sz="2000" dirty="0" smtClean="0">
                <a:latin typeface="Comic Sans MS"/>
                <a:cs typeface="Comic Sans MS"/>
              </a:rPr>
              <a:t>Add photo to page when adding a new cat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sz="2000" dirty="0" smtClean="0">
              <a:latin typeface="Comic Sans MS"/>
              <a:cs typeface="Comic Sans M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sz="2000" dirty="0" smtClean="0">
                <a:latin typeface="Comic Sans MS"/>
                <a:cs typeface="Comic Sans MS"/>
              </a:rPr>
              <a:t>Remove comma at the end of last cat listed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sz="2000" dirty="0" smtClean="0">
              <a:latin typeface="Comic Sans MS"/>
              <a:cs typeface="Comic Sans M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sz="2000" dirty="0" smtClean="0">
                <a:latin typeface="Comic Sans MS"/>
                <a:cs typeface="Comic Sans MS"/>
              </a:rPr>
              <a:t>Currently Maggie can’t adopt a new cat (she has more than 3): would need to make another logic statement to address this.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GB" sz="2000" dirty="0" smtClean="0">
              <a:latin typeface="Comic Sans MS"/>
              <a:cs typeface="Comic Sans M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sz="2000" dirty="0" smtClean="0">
                <a:latin typeface="Comic Sans MS"/>
                <a:cs typeface="Comic Sans MS"/>
              </a:rPr>
              <a:t>And, learn how to host this as an actual domain that would be usable away from this computer?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/>
              <a:ea typeface="+mn-ea"/>
              <a:cs typeface="Comic Sans MS"/>
            </a:endParaRPr>
          </a:p>
        </p:txBody>
      </p:sp>
      <p:pic>
        <p:nvPicPr>
          <p:cNvPr id="6" name="Picture 5" descr="Unknow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659571"/>
            <a:ext cx="331964" cy="331964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184536" y="1584912"/>
            <a:ext cx="8787951" cy="1588"/>
          </a:xfrm>
          <a:prstGeom prst="line">
            <a:avLst/>
          </a:prstGeom>
          <a:ln>
            <a:solidFill>
              <a:srgbClr val="97335C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 smtClean="0">
                <a:latin typeface="Comic Sans MS"/>
                <a:cs typeface="Comic Sans MS"/>
              </a:rPr>
              <a:t>Achieved a lot in 5 weeks </a:t>
            </a:r>
            <a:r>
              <a:rPr lang="en-US" sz="4000" dirty="0" err="1" smtClean="0">
                <a:latin typeface="Comic Sans MS"/>
                <a:cs typeface="Comic Sans MS"/>
                <a:sym typeface="Wingdings"/>
              </a:rPr>
              <a:t></a:t>
            </a:r>
            <a:endParaRPr lang="en-GB" sz="4000" dirty="0">
              <a:latin typeface="Comic Sans MS"/>
              <a:cs typeface="Comic Sans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94956"/>
            <a:ext cx="4444853" cy="3132824"/>
          </a:xfrm>
        </p:spPr>
        <p:txBody>
          <a:bodyPr>
            <a:normAutofit/>
          </a:bodyPr>
          <a:lstStyle/>
          <a:p>
            <a:r>
              <a:rPr lang="en-GB" sz="2000" dirty="0" smtClean="0">
                <a:latin typeface="Comic Sans MS"/>
                <a:cs typeface="Comic Sans MS"/>
              </a:rPr>
              <a:t>Thank you so much to </a:t>
            </a:r>
            <a:r>
              <a:rPr lang="en-GB" sz="2000" dirty="0" err="1" smtClean="0">
                <a:latin typeface="Comic Sans MS"/>
                <a:cs typeface="Comic Sans MS"/>
              </a:rPr>
              <a:t>Pawel</a:t>
            </a:r>
            <a:r>
              <a:rPr lang="en-GB" sz="2000" dirty="0" smtClean="0">
                <a:latin typeface="Comic Sans MS"/>
                <a:cs typeface="Comic Sans MS"/>
              </a:rPr>
              <a:t>, Keith and Sandy (and Sian!)</a:t>
            </a:r>
          </a:p>
          <a:p>
            <a:endParaRPr lang="en-GB" sz="2000" dirty="0" smtClean="0">
              <a:latin typeface="Comic Sans MS"/>
              <a:cs typeface="Comic Sans MS"/>
            </a:endParaRPr>
          </a:p>
          <a:p>
            <a:r>
              <a:rPr lang="en-GB" sz="2000" dirty="0" smtClean="0">
                <a:latin typeface="Comic Sans MS"/>
                <a:cs typeface="Comic Sans MS"/>
              </a:rPr>
              <a:t>Thank you so much all my awesome E20-ers</a:t>
            </a:r>
          </a:p>
          <a:p>
            <a:endParaRPr lang="en-GB" sz="2000" dirty="0" smtClean="0">
              <a:latin typeface="Comic Sans MS"/>
              <a:cs typeface="Comic Sans MS"/>
            </a:endParaRPr>
          </a:p>
          <a:p>
            <a:r>
              <a:rPr lang="en-GB" sz="2000" dirty="0" smtClean="0">
                <a:latin typeface="Comic Sans MS"/>
                <a:cs typeface="Comic Sans MS"/>
              </a:rPr>
              <a:t>Thanks Google for letting me borrow cat images temporarily</a:t>
            </a:r>
          </a:p>
        </p:txBody>
      </p:sp>
      <p:pic>
        <p:nvPicPr>
          <p:cNvPr id="4" name="Picture 3" descr="reality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2053" y="1515342"/>
            <a:ext cx="4050561" cy="51284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5" name="Straight Connector 4"/>
          <p:cNvCxnSpPr/>
          <p:nvPr/>
        </p:nvCxnSpPr>
        <p:spPr>
          <a:xfrm>
            <a:off x="184536" y="1372626"/>
            <a:ext cx="8787951" cy="1588"/>
          </a:xfrm>
          <a:prstGeom prst="line">
            <a:avLst/>
          </a:prstGeom>
          <a:ln>
            <a:solidFill>
              <a:srgbClr val="97335C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271</Words>
  <Application>Microsoft Macintosh PowerPoint</Application>
  <PresentationFormat>On-screen Show (4:3)</PresentationFormat>
  <Paragraphs>39</Paragraphs>
  <Slides>8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Project Week: Cat Shelter</vt:lpstr>
      <vt:lpstr>Project Startpoint</vt:lpstr>
      <vt:lpstr>Main confusion 1:  I couldn’t work this out… which id belongs to which class?</vt:lpstr>
      <vt:lpstr>Main confusion 2:  TDD</vt:lpstr>
      <vt:lpstr>After a handful of database errors… and a truck tonne of Sinatra errors… </vt:lpstr>
      <vt:lpstr>Some tricks I learned along the way</vt:lpstr>
      <vt:lpstr>Slide 7</vt:lpstr>
      <vt:lpstr>Achieved a lot in 5 weeks 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Week: Cat Shelter</dc:title>
  <dc:creator>h</dc:creator>
  <cp:lastModifiedBy>h</cp:lastModifiedBy>
  <cp:revision>11</cp:revision>
  <dcterms:created xsi:type="dcterms:W3CDTF">2018-04-05T15:14:12Z</dcterms:created>
  <dcterms:modified xsi:type="dcterms:W3CDTF">2018-04-05T23:04:50Z</dcterms:modified>
</cp:coreProperties>
</file>

<file path=docProps/thumbnail.jpeg>
</file>